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71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5" r:id="rId14"/>
    <p:sldId id="266" r:id="rId15"/>
    <p:sldId id="264" r:id="rId16"/>
    <p:sldId id="268" r:id="rId17"/>
    <p:sldId id="269" r:id="rId18"/>
    <p:sldId id="270" r:id="rId19"/>
    <p:sldId id="272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bez tytułu" id="{CB310479-C514-40C5-ADB4-B42AFD242A6E}">
          <p14:sldIdLst>
            <p14:sldId id="256"/>
            <p14:sldId id="271"/>
            <p14:sldId id="257"/>
            <p14:sldId id="258"/>
            <p14:sldId id="259"/>
            <p14:sldId id="260"/>
            <p14:sldId id="261"/>
            <p14:sldId id="262"/>
            <p14:sldId id="263"/>
            <p14:sldId id="265"/>
            <p14:sldId id="266"/>
            <p14:sldId id="264"/>
            <p14:sldId id="268"/>
            <p14:sldId id="269"/>
            <p14:sldId id="270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39CEAD-C4CA-4995-A798-63D3099E98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presentation about an experiment with salt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5101FF8-A10A-4566-8BF7-5E99E3435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0" y="5838825"/>
            <a:ext cx="2819400" cy="70485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84D622C-AD8C-4C26-8916-78C8CA713238}"/>
              </a:ext>
            </a:extLst>
          </p:cNvPr>
          <p:cNvSpPr txBox="1"/>
          <p:nvPr/>
        </p:nvSpPr>
        <p:spPr>
          <a:xfrm>
            <a:off x="4513277" y="5868085"/>
            <a:ext cx="384215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3600" dirty="0"/>
              <a:t>Science </a:t>
            </a:r>
            <a:r>
              <a:rPr lang="pl-PL" sz="3600" dirty="0" err="1"/>
              <a:t>Olympics</a:t>
            </a:r>
            <a:r>
              <a:rPr lang="pl-PL" sz="3600" dirty="0"/>
              <a:t> 	</a:t>
            </a:r>
          </a:p>
        </p:txBody>
      </p:sp>
    </p:spTree>
    <p:extLst>
      <p:ext uri="{BB962C8B-B14F-4D97-AF65-F5344CB8AC3E}">
        <p14:creationId xmlns:p14="http://schemas.microsoft.com/office/powerpoint/2010/main" val="714266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1D6CBD-911F-42FA-A0F6-303187500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pl-PL" dirty="0"/>
              <a:t>DAY 1  </a:t>
            </a:r>
          </a:p>
        </p:txBody>
      </p:sp>
      <p:pic>
        <p:nvPicPr>
          <p:cNvPr id="4" name="Obraz 3" descr="Obraz zawierający wewnątrz, biały, stół, siedzi&#10;&#10;Opis wygenerowany automatycznie">
            <a:extLst>
              <a:ext uri="{FF2B5EF4-FFF2-40B4-BE49-F238E27FC236}">
                <a16:creationId xmlns:a16="http://schemas.microsoft.com/office/drawing/2014/main" id="{6F5AEAC7-9795-41FF-8E21-4F8A978E0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131513" y="2470867"/>
            <a:ext cx="3240000" cy="2430000"/>
          </a:xfrm>
          <a:prstGeom prst="rect">
            <a:avLst/>
          </a:prstGeom>
        </p:spPr>
      </p:pic>
      <p:pic>
        <p:nvPicPr>
          <p:cNvPr id="6" name="Symbol zastępczy zawartości 4" descr="Obraz zawierający wewnątrz, kubek, stół, woda&#10;&#10;Opis wygenerowany automatycznie">
            <a:extLst>
              <a:ext uri="{FF2B5EF4-FFF2-40B4-BE49-F238E27FC236}">
                <a16:creationId xmlns:a16="http://schemas.microsoft.com/office/drawing/2014/main" id="{5F725E8F-727E-4B2C-8845-15B66357C8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704" y="694267"/>
            <a:ext cx="2394247" cy="2868083"/>
          </a:xfrm>
        </p:spPr>
      </p:pic>
      <p:pic>
        <p:nvPicPr>
          <p:cNvPr id="7" name="Symbol zastępczy zawartości 7" descr="Obraz zawierający kubek, stół, wewnątrz, siedzi&#10;&#10;Opis wygenerowany automatycznie">
            <a:extLst>
              <a:ext uri="{FF2B5EF4-FFF2-40B4-BE49-F238E27FC236}">
                <a16:creationId xmlns:a16="http://schemas.microsoft.com/office/drawing/2014/main" id="{DC153B97-31D6-486A-A485-40A7D679F2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67" y="694267"/>
            <a:ext cx="2059402" cy="3336699"/>
          </a:xfrm>
          <a:prstGeom prst="rect">
            <a:avLst/>
          </a:prstGeom>
        </p:spPr>
      </p:pic>
      <p:pic>
        <p:nvPicPr>
          <p:cNvPr id="8" name="Symbol zastępczy zawartości 4">
            <a:extLst>
              <a:ext uri="{FF2B5EF4-FFF2-40B4-BE49-F238E27FC236}">
                <a16:creationId xmlns:a16="http://schemas.microsoft.com/office/drawing/2014/main" id="{18B202E7-2CE9-4C5B-98BF-7C6F06D098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029" y="4098925"/>
            <a:ext cx="3516922" cy="262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5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1D6CBD-911F-42FA-A0F6-303187500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pl-PL" dirty="0"/>
              <a:t>DAY 2  </a:t>
            </a:r>
          </a:p>
        </p:txBody>
      </p:sp>
      <p:pic>
        <p:nvPicPr>
          <p:cNvPr id="4" name="Obraz 3" descr="Obraz zawierający wewnątrz, siedzi, biały, małe&#10;&#10;Opis wygenerowany automatycznie">
            <a:extLst>
              <a:ext uri="{FF2B5EF4-FFF2-40B4-BE49-F238E27FC236}">
                <a16:creationId xmlns:a16="http://schemas.microsoft.com/office/drawing/2014/main" id="{A07579F8-37F8-43FF-8734-D006DDFDC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11513" y="2153400"/>
            <a:ext cx="4680000" cy="35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71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1D6CBD-911F-42FA-A0F6-303187500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pl-PL" dirty="0"/>
              <a:t>Day 3  </a:t>
            </a:r>
          </a:p>
        </p:txBody>
      </p:sp>
      <p:pic>
        <p:nvPicPr>
          <p:cNvPr id="5" name="Symbol zastępczy zawartości 4" descr="Obraz zawierający wewnątrz, żywność, kubek, stół&#10;&#10;Opis wygenerowany automatycznie">
            <a:extLst>
              <a:ext uri="{FF2B5EF4-FFF2-40B4-BE49-F238E27FC236}">
                <a16:creationId xmlns:a16="http://schemas.microsoft.com/office/drawing/2014/main" id="{5EA93481-AAB8-44B4-AF1D-CCBFB6EDC4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450" y="1463855"/>
            <a:ext cx="3581400" cy="4784545"/>
          </a:xfrm>
        </p:spPr>
      </p:pic>
    </p:spTree>
    <p:extLst>
      <p:ext uri="{BB962C8B-B14F-4D97-AF65-F5344CB8AC3E}">
        <p14:creationId xmlns:p14="http://schemas.microsoft.com/office/powerpoint/2010/main" val="134264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1D6CBD-911F-42FA-A0F6-303187500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pl-PL" dirty="0"/>
              <a:t>Day 4  </a:t>
            </a:r>
          </a:p>
        </p:txBody>
      </p:sp>
      <p:pic>
        <p:nvPicPr>
          <p:cNvPr id="4" name="Symbol zastępczy zawartości 4" descr="Obraz zawierający kubek, stół, wewnątrz, siedzi&#10;&#10;Opis wygenerowany automatycznie">
            <a:extLst>
              <a:ext uri="{FF2B5EF4-FFF2-40B4-BE49-F238E27FC236}">
                <a16:creationId xmlns:a16="http://schemas.microsoft.com/office/drawing/2014/main" id="{4FBB6B6E-2776-4A37-8D84-60D95E80D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75" y="1358282"/>
            <a:ext cx="3028950" cy="538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1D6CBD-911F-42FA-A0F6-303187500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pl-PL" dirty="0"/>
              <a:t>Day 5  </a:t>
            </a:r>
          </a:p>
        </p:txBody>
      </p:sp>
      <p:pic>
        <p:nvPicPr>
          <p:cNvPr id="4" name="Obraz 3" descr="Obraz zawierający kubek, stół, wewnątrz, żywność&#10;&#10;Opis wygenerowany automatycznie">
            <a:extLst>
              <a:ext uri="{FF2B5EF4-FFF2-40B4-BE49-F238E27FC236}">
                <a16:creationId xmlns:a16="http://schemas.microsoft.com/office/drawing/2014/main" id="{42169BF0-E5C1-4EC7-95B0-05F1E2A07D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9" r="1" b="12848"/>
          <a:stretch/>
        </p:blipFill>
        <p:spPr>
          <a:xfrm>
            <a:off x="3219449" y="1780796"/>
            <a:ext cx="5059341" cy="459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28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1D6CBD-911F-42FA-A0F6-303187500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pl-PL" dirty="0"/>
              <a:t>Day 6  </a:t>
            </a:r>
          </a:p>
        </p:txBody>
      </p:sp>
      <p:pic>
        <p:nvPicPr>
          <p:cNvPr id="5" name="Symbol zastępczy zawartości 4" descr="Obraz zawierający wewnątrz, stół, kubek, siedzi&#10;&#10;Opis wygenerowany automatycznie">
            <a:extLst>
              <a:ext uri="{FF2B5EF4-FFF2-40B4-BE49-F238E27FC236}">
                <a16:creationId xmlns:a16="http://schemas.microsoft.com/office/drawing/2014/main" id="{C0C049D9-5B37-4CDE-8275-F004A8804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525" y="1414015"/>
            <a:ext cx="3771900" cy="5039042"/>
          </a:xfrm>
        </p:spPr>
      </p:pic>
    </p:spTree>
    <p:extLst>
      <p:ext uri="{BB962C8B-B14F-4D97-AF65-F5344CB8AC3E}">
        <p14:creationId xmlns:p14="http://schemas.microsoft.com/office/powerpoint/2010/main" val="2896101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B5608F-AA44-4721-AFE3-D0C484392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4339905"/>
          </a:xfrm>
        </p:spPr>
        <p:txBody>
          <a:bodyPr/>
          <a:lstStyle/>
          <a:p>
            <a:pPr algn="ctr"/>
            <a:r>
              <a:rPr lang="pl-PL" dirty="0"/>
              <a:t>AFTER A FEW DAYS WE CAN OBSERVE SALT CRYSTALS IN THE GLASS AND ON A STRING </a:t>
            </a:r>
          </a:p>
        </p:txBody>
      </p:sp>
    </p:spTree>
    <p:extLst>
      <p:ext uri="{BB962C8B-B14F-4D97-AF65-F5344CB8AC3E}">
        <p14:creationId xmlns:p14="http://schemas.microsoft.com/office/powerpoint/2010/main" val="2922393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FB4DEE-CD14-4FB2-AAFC-907B3CCBD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919" y="2463567"/>
            <a:ext cx="10131425" cy="1456267"/>
          </a:xfrm>
        </p:spPr>
        <p:txBody>
          <a:bodyPr/>
          <a:lstStyle/>
          <a:p>
            <a:pPr algn="ctr"/>
            <a:r>
              <a:rPr lang="pl-PL" dirty="0"/>
              <a:t>How to </a:t>
            </a:r>
            <a:r>
              <a:rPr lang="pl-PL" dirty="0" err="1"/>
              <a:t>make</a:t>
            </a:r>
            <a:r>
              <a:rPr lang="pl-PL" dirty="0"/>
              <a:t> salt </a:t>
            </a:r>
            <a:r>
              <a:rPr lang="pl-PL" dirty="0" err="1"/>
              <a:t>crystals</a:t>
            </a:r>
            <a:r>
              <a:rPr lang="pl-PL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599379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1D6CBD-911F-42FA-A0F6-303187500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pl-PL" dirty="0"/>
              <a:t>Materials:  </a:t>
            </a:r>
          </a:p>
        </p:txBody>
      </p:sp>
      <p:pic>
        <p:nvPicPr>
          <p:cNvPr id="5" name="Obraz 4" descr="Obraz zawierający wewnątrz, szkło, stół, siedzi&#10;&#10;Opis wygenerowany automatycznie">
            <a:extLst>
              <a:ext uri="{FF2B5EF4-FFF2-40B4-BE49-F238E27FC236}">
                <a16:creationId xmlns:a16="http://schemas.microsoft.com/office/drawing/2014/main" id="{BF0C3181-F93A-4AF3-AA1B-0C0D42CDB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666234" y="1871356"/>
            <a:ext cx="4268981" cy="320173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04255F5-4812-4CA3-B443-CC36F32F40A5}"/>
              </a:ext>
            </a:extLst>
          </p:cNvPr>
          <p:cNvSpPr txBox="1"/>
          <p:nvPr/>
        </p:nvSpPr>
        <p:spPr>
          <a:xfrm>
            <a:off x="3105150" y="6086475"/>
            <a:ext cx="5391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/>
              <a:t>CLEAR GLASS JAR</a:t>
            </a:r>
          </a:p>
        </p:txBody>
      </p:sp>
    </p:spTree>
    <p:extLst>
      <p:ext uri="{BB962C8B-B14F-4D97-AF65-F5344CB8AC3E}">
        <p14:creationId xmlns:p14="http://schemas.microsoft.com/office/powerpoint/2010/main" val="3287257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1D6CBD-911F-42FA-A0F6-303187500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pl-PL" dirty="0"/>
              <a:t>Materials: 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04255F5-4812-4CA3-B443-CC36F32F40A5}"/>
              </a:ext>
            </a:extLst>
          </p:cNvPr>
          <p:cNvSpPr txBox="1"/>
          <p:nvPr/>
        </p:nvSpPr>
        <p:spPr>
          <a:xfrm>
            <a:off x="3105150" y="6086475"/>
            <a:ext cx="5391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/>
              <a:t>HOT WATER</a:t>
            </a:r>
          </a:p>
        </p:txBody>
      </p:sp>
      <p:pic>
        <p:nvPicPr>
          <p:cNvPr id="4" name="Obraz 3" descr="Obraz zawierający wewnątrz, szkło, stół, wino&#10;&#10;Opis wygenerowany automatycznie">
            <a:extLst>
              <a:ext uri="{FF2B5EF4-FFF2-40B4-BE49-F238E27FC236}">
                <a16:creationId xmlns:a16="http://schemas.microsoft.com/office/drawing/2014/main" id="{BCFDAE56-042C-412F-B1DB-8E0C5DD92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665925" y="1871433"/>
            <a:ext cx="4269600" cy="32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19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1D6CBD-911F-42FA-A0F6-303187500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pl-PL" dirty="0"/>
              <a:t>Materials: 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04255F5-4812-4CA3-B443-CC36F32F40A5}"/>
              </a:ext>
            </a:extLst>
          </p:cNvPr>
          <p:cNvSpPr txBox="1"/>
          <p:nvPr/>
        </p:nvSpPr>
        <p:spPr>
          <a:xfrm>
            <a:off x="3105150" y="6086475"/>
            <a:ext cx="5391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/>
              <a:t>SALT</a:t>
            </a:r>
          </a:p>
        </p:txBody>
      </p:sp>
      <p:pic>
        <p:nvPicPr>
          <p:cNvPr id="8" name="Obraz 7" descr="Obraz zawierający wewnątrz, stół, kubek, siedzi&#10;&#10;Opis wygenerowany automatycznie">
            <a:extLst>
              <a:ext uri="{FF2B5EF4-FFF2-40B4-BE49-F238E27FC236}">
                <a16:creationId xmlns:a16="http://schemas.microsoft.com/office/drawing/2014/main" id="{F32EACC7-811D-442A-8A84-C93CE4BC6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616713" y="1871433"/>
            <a:ext cx="4269600" cy="32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87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1D6CBD-911F-42FA-A0F6-303187500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pl-PL" dirty="0"/>
              <a:t>Materials: 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04255F5-4812-4CA3-B443-CC36F32F40A5}"/>
              </a:ext>
            </a:extLst>
          </p:cNvPr>
          <p:cNvSpPr txBox="1"/>
          <p:nvPr/>
        </p:nvSpPr>
        <p:spPr>
          <a:xfrm>
            <a:off x="3105150" y="6086475"/>
            <a:ext cx="5391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/>
              <a:t>COTTON STRING</a:t>
            </a:r>
          </a:p>
        </p:txBody>
      </p:sp>
      <p:pic>
        <p:nvPicPr>
          <p:cNvPr id="4" name="Obraz 3" descr="Obraz zawierający stół, biały, drewniane, leżące&#10;&#10;Opis wygenerowany automatycznie">
            <a:extLst>
              <a:ext uri="{FF2B5EF4-FFF2-40B4-BE49-F238E27FC236}">
                <a16:creationId xmlns:a16="http://schemas.microsoft.com/office/drawing/2014/main" id="{E9BCBFC4-D490-451C-8B9D-B51640EF9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616713" y="1871433"/>
            <a:ext cx="4269600" cy="32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52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1D6CBD-911F-42FA-A0F6-303187500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pl-PL" dirty="0"/>
              <a:t>Materials: 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04255F5-4812-4CA3-B443-CC36F32F40A5}"/>
              </a:ext>
            </a:extLst>
          </p:cNvPr>
          <p:cNvSpPr txBox="1"/>
          <p:nvPr/>
        </p:nvSpPr>
        <p:spPr>
          <a:xfrm>
            <a:off x="3105150" y="6086475"/>
            <a:ext cx="5391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/>
              <a:t> A PENCIL OR A STICK</a:t>
            </a:r>
          </a:p>
        </p:txBody>
      </p:sp>
      <p:pic>
        <p:nvPicPr>
          <p:cNvPr id="4" name="Obraz 3" descr="Obraz zawierający nóż, leżące&#10;&#10;Opis wygenerowany automatycznie">
            <a:extLst>
              <a:ext uri="{FF2B5EF4-FFF2-40B4-BE49-F238E27FC236}">
                <a16:creationId xmlns:a16="http://schemas.microsoft.com/office/drawing/2014/main" id="{AD845306-2E60-44B8-9B90-FC9F427A0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616713" y="1871433"/>
            <a:ext cx="4269600" cy="32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06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1D6CBD-911F-42FA-A0F6-303187500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pl-PL" dirty="0"/>
              <a:t>STEPS: 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04255F5-4812-4CA3-B443-CC36F32F40A5}"/>
              </a:ext>
            </a:extLst>
          </p:cNvPr>
          <p:cNvSpPr txBox="1"/>
          <p:nvPr/>
        </p:nvSpPr>
        <p:spPr>
          <a:xfrm>
            <a:off x="441159" y="1337733"/>
            <a:ext cx="96974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pl-PL" sz="3600" dirty="0" err="1">
                <a:latin typeface="+mj-lt"/>
              </a:rPr>
              <a:t>Add</a:t>
            </a:r>
            <a:r>
              <a:rPr lang="pl-PL" sz="3600" dirty="0">
                <a:latin typeface="+mj-lt"/>
              </a:rPr>
              <a:t> salt to  hot </a:t>
            </a:r>
            <a:r>
              <a:rPr lang="pl-PL" sz="3600" dirty="0" err="1">
                <a:latin typeface="+mj-lt"/>
              </a:rPr>
              <a:t>water</a:t>
            </a:r>
            <a:r>
              <a:rPr lang="pl-PL" sz="3600" dirty="0">
                <a:latin typeface="+mj-lt"/>
              </a:rPr>
              <a:t> in a </a:t>
            </a:r>
            <a:r>
              <a:rPr lang="pl-PL" sz="3600" dirty="0" err="1">
                <a:latin typeface="+mj-lt"/>
              </a:rPr>
              <a:t>glass</a:t>
            </a:r>
            <a:r>
              <a:rPr lang="pl-PL" sz="3600" dirty="0">
                <a:latin typeface="+mj-lt"/>
              </a:rPr>
              <a:t> jar.</a:t>
            </a:r>
          </a:p>
          <a:p>
            <a:pPr marL="742950" indent="-742950">
              <a:buAutoNum type="arabicPeriod"/>
            </a:pPr>
            <a:r>
              <a:rPr lang="en-US" sz="3600" dirty="0">
                <a:latin typeface="+mj-lt"/>
              </a:rPr>
              <a:t>Stir well until all salt is dissolved.</a:t>
            </a:r>
            <a:endParaRPr lang="pl-PL" sz="3600" dirty="0">
              <a:latin typeface="+mj-lt"/>
            </a:endParaRPr>
          </a:p>
          <a:p>
            <a:pPr marL="742950" indent="-742950">
              <a:buAutoNum type="arabicPeriod"/>
            </a:pPr>
            <a:r>
              <a:rPr lang="en-US" sz="3600" dirty="0">
                <a:latin typeface="+mj-lt"/>
              </a:rPr>
              <a:t>Tie </a:t>
            </a:r>
            <a:r>
              <a:rPr lang="pl-PL" sz="3600" dirty="0">
                <a:latin typeface="+mj-lt"/>
              </a:rPr>
              <a:t>one</a:t>
            </a:r>
            <a:r>
              <a:rPr lang="en-US" sz="3600" dirty="0">
                <a:latin typeface="+mj-lt"/>
              </a:rPr>
              <a:t> end of the string to the middle of your pencil</a:t>
            </a:r>
            <a:r>
              <a:rPr lang="pl-PL" sz="3600" dirty="0">
                <a:latin typeface="+mj-lt"/>
              </a:rPr>
              <a:t>.</a:t>
            </a:r>
          </a:p>
          <a:p>
            <a:pPr marL="742950" indent="-742950">
              <a:buAutoNum type="arabicPeriod"/>
            </a:pPr>
            <a:r>
              <a:rPr lang="en-US" sz="3600" dirty="0">
                <a:latin typeface="+mj-lt"/>
              </a:rPr>
              <a:t>Place the end of the string into the solution and lay the pencil across the opening of the jar</a:t>
            </a:r>
            <a:r>
              <a:rPr lang="pl-PL" sz="3600" dirty="0">
                <a:latin typeface="+mj-lt"/>
              </a:rPr>
              <a:t>.</a:t>
            </a:r>
          </a:p>
          <a:p>
            <a:pPr marL="742950" indent="-742950">
              <a:buAutoNum type="arabicPeriod"/>
            </a:pPr>
            <a:r>
              <a:rPr lang="pl-PL" sz="3600" dirty="0" err="1">
                <a:latin typeface="+mj-lt"/>
              </a:rPr>
              <a:t>Wait</a:t>
            </a:r>
            <a:r>
              <a:rPr lang="pl-PL" sz="3600" dirty="0">
                <a:latin typeface="+mj-lt"/>
              </a:rPr>
              <a:t> </a:t>
            </a:r>
            <a:r>
              <a:rPr lang="pl-PL" sz="3600" dirty="0" err="1">
                <a:latin typeface="+mj-lt"/>
              </a:rPr>
              <a:t>few</a:t>
            </a:r>
            <a:r>
              <a:rPr lang="pl-PL" sz="3600" dirty="0">
                <a:latin typeface="+mj-lt"/>
              </a:rPr>
              <a:t> </a:t>
            </a:r>
            <a:r>
              <a:rPr lang="pl-PL" sz="3600" dirty="0" err="1">
                <a:latin typeface="+mj-lt"/>
              </a:rPr>
              <a:t>days</a:t>
            </a:r>
            <a:r>
              <a:rPr lang="pl-PL" sz="3600" dirty="0">
                <a:latin typeface="+mj-lt"/>
              </a:rPr>
              <a:t>.</a:t>
            </a:r>
          </a:p>
          <a:p>
            <a:endParaRPr lang="pl-PL" sz="3600" dirty="0">
              <a:latin typeface="+mj-lt"/>
            </a:endParaRPr>
          </a:p>
          <a:p>
            <a:pPr marL="742950" indent="-742950">
              <a:buAutoNum type="arabicPeriod"/>
            </a:pPr>
            <a:endParaRPr lang="pl-PL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73209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1D6CBD-911F-42FA-A0F6-303187500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pl-PL" dirty="0"/>
              <a:t>DAY 0  </a:t>
            </a:r>
          </a:p>
        </p:txBody>
      </p:sp>
      <p:pic>
        <p:nvPicPr>
          <p:cNvPr id="5" name="Obraz 4" descr="Obraz zawierający wewnątrz, brązowy, biały, siedzi&#10;&#10;Opis wygenerowany automatycznie">
            <a:extLst>
              <a:ext uri="{FF2B5EF4-FFF2-40B4-BE49-F238E27FC236}">
                <a16:creationId xmlns:a16="http://schemas.microsoft.com/office/drawing/2014/main" id="{E54F5875-C1E1-406D-9D89-7DE483ABE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23442" y="2137173"/>
            <a:ext cx="4829177" cy="362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164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lepienie niebieskie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C5DD2CC2240814593439B7B3E326DA6" ma:contentTypeVersion="6" ma:contentTypeDescription="Utwórz nowy dokument." ma:contentTypeScope="" ma:versionID="3ee7e9cd1f0a807e17775476f594dd34">
  <xsd:schema xmlns:xsd="http://www.w3.org/2001/XMLSchema" xmlns:xs="http://www.w3.org/2001/XMLSchema" xmlns:p="http://schemas.microsoft.com/office/2006/metadata/properties" xmlns:ns3="f3efccb4-e54f-4168-a1ad-bf5f1c655aee" targetNamespace="http://schemas.microsoft.com/office/2006/metadata/properties" ma:root="true" ma:fieldsID="daea89fcb108eb857ce128d5e9b7a66a" ns3:_="">
    <xsd:import namespace="f3efccb4-e54f-4168-a1ad-bf5f1c655ae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efccb4-e54f-4168-a1ad-bf5f1c655a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EFBDA0A-07F7-4268-B8F7-BC0183C471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efccb4-e54f-4168-a1ad-bf5f1c655a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405EE2D-4799-4A45-BE95-8840D1C4B0A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A55646D-254F-40CD-B43F-136DE192C903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f3efccb4-e54f-4168-a1ad-bf5f1c655aee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TM03457452[[fn=Sklepienie niebieskie]]</Template>
  <TotalTime>124</TotalTime>
  <Words>126</Words>
  <Application>Microsoft Office PowerPoint</Application>
  <PresentationFormat>Panoramiczny</PresentationFormat>
  <Paragraphs>27</Paragraphs>
  <Slides>16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Sklepienie niebieskie</vt:lpstr>
      <vt:lpstr>presentation about an experiment with salt</vt:lpstr>
      <vt:lpstr>How to make salt crystals ?</vt:lpstr>
      <vt:lpstr>Materials:  </vt:lpstr>
      <vt:lpstr>Materials:  </vt:lpstr>
      <vt:lpstr>Materials:  </vt:lpstr>
      <vt:lpstr>Materials:  </vt:lpstr>
      <vt:lpstr>Materials:  </vt:lpstr>
      <vt:lpstr>STEPS:  </vt:lpstr>
      <vt:lpstr>DAY 0  </vt:lpstr>
      <vt:lpstr>DAY 1  </vt:lpstr>
      <vt:lpstr>DAY 2  </vt:lpstr>
      <vt:lpstr>Day 3  </vt:lpstr>
      <vt:lpstr>Day 4  </vt:lpstr>
      <vt:lpstr>Day 5  </vt:lpstr>
      <vt:lpstr>Day 6  </vt:lpstr>
      <vt:lpstr>AFTER A FEW DAYS WE CAN OBSERVE SALT CRYSTALS IN THE GLASS AND ON A STRING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about an experiment with salt</dc:title>
  <dc:creator>Biuro BP Łukasz Pięta</dc:creator>
  <cp:lastModifiedBy>Biuro BP Łukasz Pięta</cp:lastModifiedBy>
  <cp:revision>7</cp:revision>
  <dcterms:created xsi:type="dcterms:W3CDTF">2019-11-03T17:03:47Z</dcterms:created>
  <dcterms:modified xsi:type="dcterms:W3CDTF">2019-11-03T19:17:36Z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0x0101002C5DD2CC2240814593439B7B3E326DA6</vt:lpwstr>
  </property>
</Properties>
</file>